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56" r:id="rId2"/>
  </p:sldIdLst>
  <p:sldSz cx="21383625" cy="30275213"/>
  <p:notesSz cx="6858000" cy="9144000"/>
  <p:embeddedFontLst>
    <p:embeddedFont>
      <p:font typeface="Calibri Light" panose="020F0302020204030204" pitchFamily="34" charset="0"/>
      <p:regular r:id="rId3"/>
      <p:italic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나눔바른고딕" panose="020B0600000101010101" charset="-127"/>
      <p:regular r:id="rId11"/>
      <p:bold r:id="rId12"/>
    </p:embeddedFont>
  </p:embeddedFontLst>
  <p:defaultTextStyle>
    <a:defPPr>
      <a:defRPr lang="ko-KR"/>
    </a:defPPr>
    <a:lvl1pPr marL="0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>
          <p15:clr>
            <a:srgbClr val="A4A3A4"/>
          </p15:clr>
        </p15:guide>
        <p15:guide id="2" pos="67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9" d="100"/>
          <a:sy n="19" d="100"/>
        </p:scale>
        <p:origin x="-474" y="48"/>
      </p:cViewPr>
      <p:guideLst>
        <p:guide orient="horz" pos="9535"/>
        <p:guide pos="67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7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3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0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0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5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2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65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7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5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57841-1A29-410E-9496-DE82A04D8DE5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5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7274" y="0"/>
            <a:ext cx="21418172" cy="302752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12805" y="20591560"/>
            <a:ext cx="18473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4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452816" y="937339"/>
            <a:ext cx="7291137" cy="15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04505" y="1368736"/>
            <a:ext cx="265649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설계전</a:t>
            </a:r>
            <a:endParaRPr lang="ko-KR" altLang="en-US" sz="7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02379" y="937338"/>
            <a:ext cx="6269964" cy="15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03708" y="863567"/>
            <a:ext cx="2367956" cy="18312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3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ICT</a:t>
            </a:r>
            <a:endParaRPr lang="ko-KR" altLang="en-US" sz="113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06910" y="2526470"/>
            <a:ext cx="349807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디지털회로 설계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78474" y="2489352"/>
            <a:ext cx="282801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오상훈 교수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8936" y="3846117"/>
            <a:ext cx="24650700" cy="84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    *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황주호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(’15),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오승화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(‘15),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전진원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(’15),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한주영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(’13)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8936" y="8392017"/>
            <a:ext cx="1748196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</a:t>
            </a: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습도 센서</a:t>
            </a: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워터센서 </a:t>
            </a: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가스센서 </a:t>
            </a: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 먼지센서를 통한 창문 </a:t>
            </a:r>
            <a:endParaRPr lang="en-US" altLang="ko-KR" sz="5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defRPr/>
            </a:pP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</a:t>
            </a:r>
            <a:r>
              <a:rPr lang="ko-KR" altLang="en-US" sz="5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계폐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시스템 </a:t>
            </a:r>
            <a:endParaRPr lang="en-US" altLang="ko-KR" sz="5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defRPr/>
            </a:pPr>
            <a:r>
              <a:rPr lang="en-US" altLang="ko-KR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빛 센서를 이용하여 자동 블라인드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3772" y="12324139"/>
            <a:ext cx="176909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>
          <a:xfrm>
            <a:off x="2187865" y="18857398"/>
            <a:ext cx="60195912" cy="8434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18320" y="12708859"/>
            <a:ext cx="1787525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Tx/>
              <a:buChar char="-"/>
              <a:defRPr/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센서를 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ON/OFF 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버튼을 준다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685800" indent="-685800">
              <a:buFontTx/>
              <a:buChar char="-"/>
              <a:defRPr/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습도 센서를 창문 안과 밖에 배치 하여 실내외의  차이 비교</a:t>
            </a: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85800" indent="-685800">
              <a:buFontTx/>
              <a:buChar char="-"/>
              <a:defRPr/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워터센서를 이용하여 비가오면 창문 닫음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685800" indent="-685800">
              <a:buFontTx/>
              <a:buChar char="-"/>
              <a:defRPr/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가스 센서를 이용하여 일정 수치 이상 시 창문 닫음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685800" indent="-685800">
              <a:buFontTx/>
              <a:buChar char="-"/>
              <a:defRPr/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통해 센서와 무관하게 창문을 여닫음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685800" indent="-685800">
              <a:buFontTx/>
              <a:buChar char="-"/>
              <a:defRPr/>
            </a:pPr>
            <a:endParaRPr lang="en-US" altLang="ko-KR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685800" indent="-685800">
              <a:buFontTx/>
              <a:buChar char="-"/>
              <a:defRPr/>
            </a:pPr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빛센서를 통해 빛이 감지되면 블라인드를 내림</a:t>
            </a:r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DD1FB-8FD3-48CD-8422-D2315386849D}"/>
              </a:ext>
            </a:extLst>
          </p:cNvPr>
          <p:cNvSpPr txBox="1"/>
          <p:nvPr/>
        </p:nvSpPr>
        <p:spPr>
          <a:xfrm>
            <a:off x="5037645" y="5047896"/>
            <a:ext cx="1123660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500" b="1" dirty="0"/>
              <a:t>날씨측정 자동 </a:t>
            </a:r>
            <a:r>
              <a:rPr lang="en-US" altLang="ko-KR" sz="8500" b="1" dirty="0"/>
              <a:t>Window</a:t>
            </a:r>
            <a:endParaRPr lang="ko-KR" altLang="en-US" sz="8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3574DE-573F-4855-A93C-0F7E9AF9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664" y="20847674"/>
            <a:ext cx="7239008" cy="57256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119EA1E-BDAD-4059-980D-827C237D0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90" y="20847674"/>
            <a:ext cx="9069066" cy="572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78</Words>
  <Application>Microsoft Office PowerPoint</Application>
  <PresentationFormat>사용자 지정</PresentationFormat>
  <Paragraphs>19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Calibri Light</vt:lpstr>
      <vt:lpstr>Calibri</vt:lpstr>
      <vt:lpstr>맑은 고딕</vt:lpstr>
      <vt:lpstr>나눔바른고딕</vt:lpstr>
      <vt:lpstr>Arial</vt:lpstr>
      <vt:lpstr>Office 테마</vt:lpstr>
      <vt:lpstr>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park</dc:creator>
  <cp:lastModifiedBy>전진원</cp:lastModifiedBy>
  <cp:revision>56</cp:revision>
  <dcterms:created xsi:type="dcterms:W3CDTF">2016-11-08T00:33:01Z</dcterms:created>
  <dcterms:modified xsi:type="dcterms:W3CDTF">2018-11-25T06:49:11Z</dcterms:modified>
  <cp:version>1000.0000.01</cp:version>
</cp:coreProperties>
</file>